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8" r:id="rId4"/>
    <p:sldId id="261" r:id="rId5"/>
    <p:sldId id="257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7" autoAdjust="0"/>
    <p:restoredTop sz="94660"/>
  </p:normalViewPr>
  <p:slideViewPr>
    <p:cSldViewPr snapToGrid="0">
      <p:cViewPr varScale="1">
        <p:scale>
          <a:sx n="75" d="100"/>
          <a:sy n="75" d="100"/>
        </p:scale>
        <p:origin x="5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583495-07D3-2919-2801-4E9414878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6AC08E0-B3E0-C598-239C-5E4B317660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D1EAB72-6450-3D0B-CD1D-B9CFA6959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B979E0D-A1C6-4991-CD67-6CDA7716D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C3C951-4867-4FFF-CDA0-9B1F3F226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2016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180592-DF8E-F919-746D-8678BF4B9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255ECC5-EA46-4C67-1E41-DB2C55031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C451E34-C0E8-27C1-E4F2-A81CB282E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42840F-D77C-7642-612B-CA19EE4B4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816A21-5142-F916-E617-8C5CACBB7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3309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E3840BB-DFB9-25AF-50CE-0DBD232B5B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9A63526-B6D6-4B6F-5060-5BF9C32497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3B7F121-C446-B9A6-1D0C-FBEBE442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93C6488-F729-737B-0111-D938EE329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9A4BA5D-D9D6-0C1A-3462-A3A0193B4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9468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15CD2B-EA2E-8F4A-DC19-988E3AB50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D336628-F50F-05FF-EB1E-36A3D24E5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68B59F-7F48-C63A-E8DC-DBBFC8C4B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260D783-ED5D-5ED7-61EB-3D13E50C9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B52CEF-5716-B861-8CE7-C01D59E6F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403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D6EFD9-0BAE-7A3C-4278-DB578B4A3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0209119-01FF-C997-7327-99734051C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0A10590-52D9-1375-D636-7F7ED7382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C0FEAF-13E6-6ADE-EF87-0B9680759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E20C97-2365-20E6-08F6-189D630ED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7585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0FBF24-EC00-FE8F-80E0-C10FCA5C5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1696C6-0948-D7EE-E967-1431E30AAC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A5F5EFC-89EB-EB1A-E881-9F9414EFCF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509F7B2-77FB-34AC-BDAC-A913C960E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DFEC889-6E75-8FFA-1FEA-5B7EDC7FE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E985931-ABF1-EE74-7141-82AD883F0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8708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F659F3-80AF-2E2C-3825-72B6EA0AC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02A24D0-8BB0-0993-1B51-4B59CCA13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BE4F85B-E3CC-0FD9-6256-5A03E2922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8AE1583-A9F0-DF58-F03F-A816F49759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8CFA7AF-C101-F353-E806-D112245D7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3A7B5DB-CDD1-7763-91CD-F81A93114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A0A6B1B-8A7E-B2CC-E108-AFFC4A0FC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AC502AB-9A6F-13A6-5EC9-EB4852440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873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200192-FF48-1D50-77B2-404E94DEB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EC35364-1966-B210-312A-B9F30B0AE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45FC131-F682-8687-62B0-5685F0962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F7F08EC-7AC3-6186-6464-BBB0E55C8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9991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2F8AC64-253D-E94F-45D9-F60ED264C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3FF7ECA-2655-3B2F-76C9-E987FB58D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FBCC403-4EF4-A878-8713-F5ECAD5E1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3138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992E11-48B6-04A1-5406-177C906E0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575747-1361-5E5A-EF6C-1BC56EF65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46E2AE5-49CB-8443-D4B9-DD9B3E284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612626C-C8D7-8C01-E444-355D53CAF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D3B45CC-3781-AEAC-FE7F-3280B98DA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45AA271-7E33-DBB2-2BB2-5EACFA8C0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0681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3861B7-71A5-FAF5-92EB-E3E7F402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ECCA639-2BBF-346C-518E-4A44096FF9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509B761-932F-F7E6-FEF4-088CD9A8E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EF72036-7574-B227-7C19-18029F996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4BA0130-BEF1-B765-8A0E-2A4BC0C23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9C11BE4-2DC9-0D88-1240-6C2C8F771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1597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E872F65-80AD-E62F-E7E2-F6EB0FA35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0981C88-88C6-C270-A35A-B41538A70D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5901151-B12F-CAC2-CD87-6DCD97D9A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22E27-1CF1-49AC-AEA9-BB4CAC94086F}" type="datetimeFigureOut">
              <a:rPr lang="en-CA" smtClean="0"/>
              <a:t>2024-03-01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1CB981-8E6B-62D7-5E8C-3FC4D3C682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8E9E91-0A6E-0F1F-1676-F510613FCB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9EE8D-03CF-4E91-9C44-64282B5BA7D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8195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D70C52F-E840-9743-EA20-D93D9F9C0B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26" r="1170"/>
          <a:stretch/>
        </p:blipFill>
        <p:spPr>
          <a:xfrm>
            <a:off x="1325217" y="406400"/>
            <a:ext cx="9429869" cy="6451600"/>
          </a:xfrm>
          <a:prstGeom prst="rect">
            <a:avLst/>
          </a:prstGeom>
        </p:spPr>
      </p:pic>
      <p:sp>
        <p:nvSpPr>
          <p:cNvPr id="4" name="Flèche : gauche 3">
            <a:extLst>
              <a:ext uri="{FF2B5EF4-FFF2-40B4-BE49-F238E27FC236}">
                <a16:creationId xmlns:a16="http://schemas.microsoft.com/office/drawing/2014/main" id="{701E324E-4C0B-8DA1-FD12-49DA957EB845}"/>
              </a:ext>
            </a:extLst>
          </p:cNvPr>
          <p:cNvSpPr/>
          <p:nvPr/>
        </p:nvSpPr>
        <p:spPr>
          <a:xfrm>
            <a:off x="2699657" y="756603"/>
            <a:ext cx="518160" cy="26955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7384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2A3DC620-9407-486A-BEF4-FC7797A6567B}"/>
              </a:ext>
            </a:extLst>
          </p:cNvPr>
          <p:cNvGrpSpPr/>
          <p:nvPr/>
        </p:nvGrpSpPr>
        <p:grpSpPr>
          <a:xfrm>
            <a:off x="1325217" y="223520"/>
            <a:ext cx="9541565" cy="6634480"/>
            <a:chOff x="1325217" y="223520"/>
            <a:chExt cx="9541565" cy="6634480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2602CDA1-BC3B-A0AB-A8F7-FB41B36288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260"/>
            <a:stretch/>
          </p:blipFill>
          <p:spPr>
            <a:xfrm>
              <a:off x="1325217" y="223520"/>
              <a:ext cx="9541565" cy="6634480"/>
            </a:xfrm>
            <a:prstGeom prst="rect">
              <a:avLst/>
            </a:prstGeom>
          </p:spPr>
        </p:pic>
        <p:sp>
          <p:nvSpPr>
            <p:cNvPr id="12" name="Flèche : gauche 11">
              <a:extLst>
                <a:ext uri="{FF2B5EF4-FFF2-40B4-BE49-F238E27FC236}">
                  <a16:creationId xmlns:a16="http://schemas.microsoft.com/office/drawing/2014/main" id="{AD3BD288-7403-9F25-DE34-7732A6842E01}"/>
                </a:ext>
              </a:extLst>
            </p:cNvPr>
            <p:cNvSpPr/>
            <p:nvPr/>
          </p:nvSpPr>
          <p:spPr>
            <a:xfrm>
              <a:off x="2997200" y="1386523"/>
              <a:ext cx="518160" cy="269557"/>
            </a:xfrm>
            <a:prstGeom prst="lef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426A52FB-EB41-9059-67D3-DAD077A3232F}"/>
                </a:ext>
              </a:extLst>
            </p:cNvPr>
            <p:cNvSpPr txBox="1"/>
            <p:nvPr/>
          </p:nvSpPr>
          <p:spPr>
            <a:xfrm>
              <a:off x="3931920" y="2939088"/>
              <a:ext cx="2824480" cy="95410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Select a FDA for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which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intactness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and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footprint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were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generated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using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500m buffer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around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linear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and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areal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polygons</a:t>
              </a:r>
              <a:endParaRPr lang="en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5" name="Flèche : gauche 14">
              <a:extLst>
                <a:ext uri="{FF2B5EF4-FFF2-40B4-BE49-F238E27FC236}">
                  <a16:creationId xmlns:a16="http://schemas.microsoft.com/office/drawing/2014/main" id="{CAE11A62-4194-623C-D726-1164465DC4FF}"/>
                </a:ext>
              </a:extLst>
            </p:cNvPr>
            <p:cNvSpPr/>
            <p:nvPr/>
          </p:nvSpPr>
          <p:spPr>
            <a:xfrm>
              <a:off x="3256280" y="3159443"/>
              <a:ext cx="518160" cy="269557"/>
            </a:xfrm>
            <a:prstGeom prst="lef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01FB5376-5CA6-6805-9480-20D8EE6614E7}"/>
                </a:ext>
              </a:extLst>
            </p:cNvPr>
            <p:cNvSpPr txBox="1"/>
            <p:nvPr/>
          </p:nvSpPr>
          <p:spPr>
            <a:xfrm>
              <a:off x="3962679" y="3990920"/>
              <a:ext cx="2824480" cy="738664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Upload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your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study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area by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using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 a .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gpkg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generated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by the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Disturbance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Explorer app</a:t>
              </a:r>
              <a:endParaRPr lang="en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17" name="Flèche : gauche 16">
              <a:extLst>
                <a:ext uri="{FF2B5EF4-FFF2-40B4-BE49-F238E27FC236}">
                  <a16:creationId xmlns:a16="http://schemas.microsoft.com/office/drawing/2014/main" id="{5C9B2267-7CCA-0909-6E5B-DDF12CB9F542}"/>
                </a:ext>
              </a:extLst>
            </p:cNvPr>
            <p:cNvSpPr/>
            <p:nvPr/>
          </p:nvSpPr>
          <p:spPr>
            <a:xfrm>
              <a:off x="3302279" y="4040006"/>
              <a:ext cx="518160" cy="269557"/>
            </a:xfrm>
            <a:prstGeom prst="lef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26F8C120-B4D1-DB23-BEC1-BB503CEC462F}"/>
                </a:ext>
              </a:extLst>
            </p:cNvPr>
            <p:cNvSpPr txBox="1"/>
            <p:nvPr/>
          </p:nvSpPr>
          <p:spPr>
            <a:xfrm>
              <a:off x="3765564" y="1373732"/>
              <a:ext cx="2824480" cy="307777"/>
            </a:xfrm>
            <a:prstGeom prst="rect">
              <a:avLst/>
            </a:prstGeom>
            <a:solidFill>
              <a:schemeClr val="bg1">
                <a:alpha val="48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Select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your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</a:t>
              </a:r>
              <a:r>
                <a:rPr lang="fr-CA" sz="1400" dirty="0" err="1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study</a:t>
              </a:r>
              <a:r>
                <a:rPr lang="fr-CA" sz="1400" dirty="0">
                  <a:ln w="0"/>
                  <a:solidFill>
                    <a:srgbClr val="FF0000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 area</a:t>
              </a:r>
              <a:endParaRPr lang="en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8114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1292FEEF-4DB2-82DB-2561-5970BA95417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t="2370"/>
          <a:stretch/>
        </p:blipFill>
        <p:spPr>
          <a:xfrm>
            <a:off x="1325217" y="162560"/>
            <a:ext cx="9541565" cy="6695440"/>
          </a:xfrm>
          <a:prstGeom prst="rect">
            <a:avLst/>
          </a:prstGeom>
        </p:spPr>
      </p:pic>
      <p:sp>
        <p:nvSpPr>
          <p:cNvPr id="12" name="Flèche : gauche 11">
            <a:extLst>
              <a:ext uri="{FF2B5EF4-FFF2-40B4-BE49-F238E27FC236}">
                <a16:creationId xmlns:a16="http://schemas.microsoft.com/office/drawing/2014/main" id="{AD3BD288-7403-9F25-DE34-7732A6842E01}"/>
              </a:ext>
            </a:extLst>
          </p:cNvPr>
          <p:cNvSpPr/>
          <p:nvPr/>
        </p:nvSpPr>
        <p:spPr>
          <a:xfrm>
            <a:off x="2976880" y="1569403"/>
            <a:ext cx="518160" cy="26955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26A52FB-EB41-9059-67D3-DAD077A3232F}"/>
              </a:ext>
            </a:extLst>
          </p:cNvPr>
          <p:cNvSpPr txBox="1"/>
          <p:nvPr/>
        </p:nvSpPr>
        <p:spPr>
          <a:xfrm>
            <a:off x="4043679" y="3248669"/>
            <a:ext cx="2871485" cy="523220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Upload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polygon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(.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gpkg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that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represent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your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AOI </a:t>
            </a:r>
            <a:endParaRPr lang="en-CA" sz="140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Flèche : gauche 14">
            <a:extLst>
              <a:ext uri="{FF2B5EF4-FFF2-40B4-BE49-F238E27FC236}">
                <a16:creationId xmlns:a16="http://schemas.microsoft.com/office/drawing/2014/main" id="{CAE11A62-4194-623C-D726-1164465DC4FF}"/>
              </a:ext>
            </a:extLst>
          </p:cNvPr>
          <p:cNvSpPr/>
          <p:nvPr/>
        </p:nvSpPr>
        <p:spPr>
          <a:xfrm>
            <a:off x="3362959" y="3375501"/>
            <a:ext cx="518160" cy="26955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6F8C120-B4D1-DB23-BEC1-BB503CEC462F}"/>
              </a:ext>
            </a:extLst>
          </p:cNvPr>
          <p:cNvSpPr txBox="1"/>
          <p:nvPr/>
        </p:nvSpPr>
        <p:spPr>
          <a:xfrm>
            <a:off x="3542044" y="1556612"/>
            <a:ext cx="2824480" cy="307777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Select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your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Area of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Interest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(AOI)</a:t>
            </a:r>
            <a:endParaRPr lang="en-CA" sz="140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30925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AAEC751-2F3D-C377-99CA-FCE080F030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67"/>
          <a:stretch/>
        </p:blipFill>
        <p:spPr>
          <a:xfrm>
            <a:off x="1325217" y="182880"/>
            <a:ext cx="9541565" cy="6675120"/>
          </a:xfrm>
          <a:prstGeom prst="rect">
            <a:avLst/>
          </a:prstGeom>
        </p:spPr>
      </p:pic>
      <p:sp>
        <p:nvSpPr>
          <p:cNvPr id="12" name="Flèche : gauche 11">
            <a:extLst>
              <a:ext uri="{FF2B5EF4-FFF2-40B4-BE49-F238E27FC236}">
                <a16:creationId xmlns:a16="http://schemas.microsoft.com/office/drawing/2014/main" id="{AD3BD288-7403-9F25-DE34-7732A6842E01}"/>
              </a:ext>
            </a:extLst>
          </p:cNvPr>
          <p:cNvSpPr/>
          <p:nvPr/>
        </p:nvSpPr>
        <p:spPr>
          <a:xfrm>
            <a:off x="3013337" y="1549958"/>
            <a:ext cx="518160" cy="26955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26F8C120-B4D1-DB23-BEC1-BB503CEC462F}"/>
              </a:ext>
            </a:extLst>
          </p:cNvPr>
          <p:cNvSpPr txBox="1"/>
          <p:nvPr/>
        </p:nvSpPr>
        <p:spPr>
          <a:xfrm>
            <a:off x="3578501" y="1537167"/>
            <a:ext cx="2824480" cy="307777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Select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your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Area of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Interest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(AOI)</a:t>
            </a:r>
            <a:endParaRPr lang="en-CA" sz="140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174BE88-B584-E2F2-4055-F53DEDB2FBE2}"/>
              </a:ext>
            </a:extLst>
          </p:cNvPr>
          <p:cNvSpPr txBox="1"/>
          <p:nvPr/>
        </p:nvSpPr>
        <p:spPr>
          <a:xfrm>
            <a:off x="3531497" y="4084379"/>
            <a:ext cx="2824480" cy="954107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Generate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your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AOI by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selecting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manually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the 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catchments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.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Make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sure the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catchment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layer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is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turned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ON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on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the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Mapview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tab</a:t>
            </a:r>
            <a:endParaRPr lang="en-CA" sz="140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Flèche : gauche 6">
            <a:extLst>
              <a:ext uri="{FF2B5EF4-FFF2-40B4-BE49-F238E27FC236}">
                <a16:creationId xmlns:a16="http://schemas.microsoft.com/office/drawing/2014/main" id="{2020AFEC-6481-8B30-E01A-BA0F85EC3778}"/>
              </a:ext>
            </a:extLst>
          </p:cNvPr>
          <p:cNvSpPr/>
          <p:nvPr/>
        </p:nvSpPr>
        <p:spPr>
          <a:xfrm>
            <a:off x="3013337" y="4291875"/>
            <a:ext cx="518160" cy="269557"/>
          </a:xfrm>
          <a:prstGeom prst="leftArrow">
            <a:avLst>
              <a:gd name="adj1" fmla="val 50000"/>
              <a:gd name="adj2" fmla="val 72615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Flèche : gauche 10">
            <a:extLst>
              <a:ext uri="{FF2B5EF4-FFF2-40B4-BE49-F238E27FC236}">
                <a16:creationId xmlns:a16="http://schemas.microsoft.com/office/drawing/2014/main" id="{A35EB97D-95D1-E4DA-A674-81C069B58059}"/>
              </a:ext>
            </a:extLst>
          </p:cNvPr>
          <p:cNvSpPr/>
          <p:nvPr/>
        </p:nvSpPr>
        <p:spPr>
          <a:xfrm rot="12978519">
            <a:off x="6634479" y="1461532"/>
            <a:ext cx="518160" cy="26955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C91E3CF7-DA0D-7107-19E6-7679D0FA61E8}"/>
              </a:ext>
            </a:extLst>
          </p:cNvPr>
          <p:cNvSpPr txBox="1"/>
          <p:nvPr/>
        </p:nvSpPr>
        <p:spPr>
          <a:xfrm>
            <a:off x="5126468" y="811070"/>
            <a:ext cx="2214858" cy="523220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Make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sure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your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catchments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layer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is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turned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ON</a:t>
            </a:r>
            <a:endParaRPr lang="en-CA" sz="140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24662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D7A0B4D-CB21-BBA5-EDD6-DAA88F67F8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67"/>
          <a:stretch/>
        </p:blipFill>
        <p:spPr>
          <a:xfrm>
            <a:off x="1325217" y="182880"/>
            <a:ext cx="9541565" cy="6675120"/>
          </a:xfrm>
          <a:prstGeom prst="rect">
            <a:avLst/>
          </a:prstGeom>
        </p:spPr>
      </p:pic>
      <p:sp>
        <p:nvSpPr>
          <p:cNvPr id="9" name="Flèche : gauche 8">
            <a:extLst>
              <a:ext uri="{FF2B5EF4-FFF2-40B4-BE49-F238E27FC236}">
                <a16:creationId xmlns:a16="http://schemas.microsoft.com/office/drawing/2014/main" id="{8DD1D94E-F944-FB53-927C-212B74D295CB}"/>
              </a:ext>
            </a:extLst>
          </p:cNvPr>
          <p:cNvSpPr/>
          <p:nvPr/>
        </p:nvSpPr>
        <p:spPr>
          <a:xfrm>
            <a:off x="3339737" y="1812262"/>
            <a:ext cx="518160" cy="26955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B591D30-FE74-A37B-00A3-57CCDE7C20B1}"/>
              </a:ext>
            </a:extLst>
          </p:cNvPr>
          <p:cNvSpPr txBox="1"/>
          <p:nvPr/>
        </p:nvSpPr>
        <p:spPr>
          <a:xfrm>
            <a:off x="3410857" y="2712018"/>
            <a:ext cx="2871485" cy="738664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Generate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the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map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illustrating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upstream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and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downstream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intactnee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percent per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catchment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 </a:t>
            </a:r>
            <a:endParaRPr lang="en-CA" sz="140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Flèche : gauche 10">
            <a:extLst>
              <a:ext uri="{FF2B5EF4-FFF2-40B4-BE49-F238E27FC236}">
                <a16:creationId xmlns:a16="http://schemas.microsoft.com/office/drawing/2014/main" id="{F965A2B1-349C-19EE-7E06-57C2718E1AD4}"/>
              </a:ext>
            </a:extLst>
          </p:cNvPr>
          <p:cNvSpPr/>
          <p:nvPr/>
        </p:nvSpPr>
        <p:spPr>
          <a:xfrm>
            <a:off x="2733044" y="2819161"/>
            <a:ext cx="518160" cy="26955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A27A1A82-6D28-F939-9126-0F216216D0F5}"/>
              </a:ext>
            </a:extLst>
          </p:cNvPr>
          <p:cNvSpPr txBox="1"/>
          <p:nvPr/>
        </p:nvSpPr>
        <p:spPr>
          <a:xfrm>
            <a:off x="3904901" y="1494677"/>
            <a:ext cx="2824480" cy="738664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Extract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upstream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and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downstream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statistics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related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to the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study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region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and Area of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Interest</a:t>
            </a:r>
            <a:endParaRPr lang="en-CA" sz="140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8641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F0F39E7-1A9E-DA7A-982F-4D7B83E710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70"/>
          <a:stretch/>
        </p:blipFill>
        <p:spPr>
          <a:xfrm>
            <a:off x="1524000" y="162560"/>
            <a:ext cx="9144000" cy="669544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9A19421-2466-F4F4-5A28-A954C9994184}"/>
              </a:ext>
            </a:extLst>
          </p:cNvPr>
          <p:cNvSpPr txBox="1"/>
          <p:nvPr/>
        </p:nvSpPr>
        <p:spPr>
          <a:xfrm>
            <a:off x="3560181" y="1309485"/>
            <a:ext cx="2824480" cy="1600438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Download a .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gpkg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representing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the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catchments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overlapping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the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study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region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, the identification of the position of the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catchmentrelated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to the Area of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Interest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(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upstream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or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downstream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and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their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respective  </a:t>
            </a:r>
            <a:r>
              <a:rPr lang="fr-CA" sz="1400" dirty="0" err="1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intactness</a:t>
            </a:r>
            <a:r>
              <a:rPr lang="fr-CA" sz="1400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percent. </a:t>
            </a:r>
            <a:endParaRPr lang="en-CA" sz="140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Flèche : gauche 12">
            <a:extLst>
              <a:ext uri="{FF2B5EF4-FFF2-40B4-BE49-F238E27FC236}">
                <a16:creationId xmlns:a16="http://schemas.microsoft.com/office/drawing/2014/main" id="{32ACAE9D-848C-A34F-582D-0269764B06CB}"/>
              </a:ext>
            </a:extLst>
          </p:cNvPr>
          <p:cNvSpPr/>
          <p:nvPr/>
        </p:nvSpPr>
        <p:spPr>
          <a:xfrm>
            <a:off x="2844453" y="2528606"/>
            <a:ext cx="518160" cy="269557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219223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6708</TotalTime>
  <Words>154</Words>
  <Application>Microsoft Office PowerPoint</Application>
  <PresentationFormat>Grand écran</PresentationFormat>
  <Paragraphs>11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Mélina Houle</dc:creator>
  <cp:lastModifiedBy>Mélina Houle</cp:lastModifiedBy>
  <cp:revision>3</cp:revision>
  <dcterms:created xsi:type="dcterms:W3CDTF">2023-07-06T20:17:21Z</dcterms:created>
  <dcterms:modified xsi:type="dcterms:W3CDTF">2024-03-01T20:19:57Z</dcterms:modified>
</cp:coreProperties>
</file>

<file path=docProps/thumbnail.jpeg>
</file>